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jxHo+Pu/ifLcwrUjSB6+3D78mQ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4" name="Google Shape;1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folie">
  <p:cSld name="Titelfoli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15018434" y="9952920"/>
            <a:ext cx="461423" cy="100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5" name="Google Shape;15;p4"/>
          <p:cNvSpPr/>
          <p:nvPr/>
        </p:nvSpPr>
        <p:spPr>
          <a:xfrm>
            <a:off x="0" y="1"/>
            <a:ext cx="9144000" cy="523782"/>
          </a:xfrm>
          <a:custGeom>
            <a:avLst/>
            <a:gdLst/>
            <a:ahLst/>
            <a:cxnLst/>
            <a:rect l="l" t="t" r="r" b="b"/>
            <a:pathLst>
              <a:path w="6394701" h="523782" extrusionOk="0">
                <a:moveTo>
                  <a:pt x="0" y="0"/>
                </a:moveTo>
                <a:lnTo>
                  <a:pt x="6394701" y="0"/>
                </a:lnTo>
                <a:lnTo>
                  <a:pt x="6168278" y="462822"/>
                </a:lnTo>
                <a:lnTo>
                  <a:pt x="0" y="523782"/>
                </a:lnTo>
                <a:lnTo>
                  <a:pt x="0" y="0"/>
                </a:lnTo>
                <a:close/>
              </a:path>
            </a:pathLst>
          </a:custGeom>
          <a:solidFill>
            <a:srgbClr val="0E627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" name="Google Shape;16;p4"/>
          <p:cNvCxnSpPr/>
          <p:nvPr/>
        </p:nvCxnSpPr>
        <p:spPr>
          <a:xfrm>
            <a:off x="6096000" y="1305098"/>
            <a:ext cx="0" cy="4937760"/>
          </a:xfrm>
          <a:prstGeom prst="straightConnector1">
            <a:avLst/>
          </a:prstGeom>
          <a:noFill/>
          <a:ln w="12700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" name="Google Shape;17;p4"/>
          <p:cNvCxnSpPr/>
          <p:nvPr/>
        </p:nvCxnSpPr>
        <p:spPr>
          <a:xfrm>
            <a:off x="207819" y="3740562"/>
            <a:ext cx="11737571" cy="0"/>
          </a:xfrm>
          <a:prstGeom prst="straightConnector1">
            <a:avLst/>
          </a:prstGeom>
          <a:noFill/>
          <a:ln w="12700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18;p4"/>
          <p:cNvSpPr/>
          <p:nvPr/>
        </p:nvSpPr>
        <p:spPr>
          <a:xfrm>
            <a:off x="207819" y="1284308"/>
            <a:ext cx="5744092" cy="2306794"/>
          </a:xfrm>
          <a:prstGeom prst="rect">
            <a:avLst/>
          </a:prstGeom>
          <a:noFill/>
          <a:ln w="9525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4"/>
          <p:cNvSpPr/>
          <p:nvPr/>
        </p:nvSpPr>
        <p:spPr>
          <a:xfrm>
            <a:off x="6240090" y="1292621"/>
            <a:ext cx="5744092" cy="2306794"/>
          </a:xfrm>
          <a:prstGeom prst="rect">
            <a:avLst/>
          </a:prstGeom>
          <a:noFill/>
          <a:ln w="9525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207819" y="3899383"/>
            <a:ext cx="5744092" cy="2306794"/>
          </a:xfrm>
          <a:prstGeom prst="rect">
            <a:avLst/>
          </a:prstGeom>
          <a:noFill/>
          <a:ln w="9525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6240090" y="3908408"/>
            <a:ext cx="5744092" cy="2306794"/>
          </a:xfrm>
          <a:prstGeom prst="rect">
            <a:avLst/>
          </a:prstGeom>
          <a:noFill/>
          <a:ln w="9525" cap="flat" cmpd="sng">
            <a:solidFill>
              <a:srgbClr val="0E62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4"/>
          <p:cNvSpPr txBox="1"/>
          <p:nvPr/>
        </p:nvSpPr>
        <p:spPr>
          <a:xfrm>
            <a:off x="207832" y="578504"/>
            <a:ext cx="106164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  <a:t>ELEVATOR PITCH:                                   		                 			                           </a:t>
            </a:r>
            <a:br>
              <a:rPr lang="de-DE" sz="1100" b="0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</a:br>
            <a:r>
              <a:rPr lang="de-DE" sz="400" b="0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  <a:t> </a:t>
            </a:r>
            <a:br>
              <a:rPr lang="de-DE" sz="1100" b="0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</a:br>
            <a:r>
              <a:rPr lang="de-DE" sz="1100" b="1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  <a:t>WEBSITE:</a:t>
            </a:r>
            <a:endParaRPr sz="1100" b="0" i="0" u="none" strike="noStrike" cap="none">
              <a:solidFill>
                <a:srgbClr val="3A3838"/>
              </a:solidFill>
              <a:latin typeface="Arial "/>
              <a:ea typeface="Arial "/>
              <a:cs typeface="Arial "/>
              <a:sym typeface="Arial 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207818" y="1301934"/>
            <a:ext cx="6097384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 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  <a:t>IDEA /TECHNOLOGY / INNOVATION / COMPETITION</a:t>
            </a:r>
            <a:endParaRPr sz="1600" b="0" i="0" u="none" strike="noStrike" cap="none">
              <a:solidFill>
                <a:srgbClr val="3A3838"/>
              </a:solidFill>
              <a:latin typeface="Arial "/>
              <a:ea typeface="Arial "/>
              <a:cs typeface="Arial "/>
              <a:sym typeface="Arial "/>
            </a:endParaRPr>
          </a:p>
        </p:txBody>
      </p:sp>
      <p:sp>
        <p:nvSpPr>
          <p:cNvPr id="24" name="Google Shape;24;p4"/>
          <p:cNvSpPr txBox="1"/>
          <p:nvPr/>
        </p:nvSpPr>
        <p:spPr>
          <a:xfrm>
            <a:off x="6240090" y="1304861"/>
            <a:ext cx="41024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APPLICATION IDEAS / MARKET / CUSTOMERS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/>
          <p:nvPr/>
        </p:nvSpPr>
        <p:spPr>
          <a:xfrm>
            <a:off x="207818" y="3917761"/>
            <a:ext cx="41024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TEAM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 txBox="1"/>
          <p:nvPr/>
        </p:nvSpPr>
        <p:spPr>
          <a:xfrm>
            <a:off x="6240090" y="3917761"/>
            <a:ext cx="41024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VALUE PROPOSITION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 txBox="1"/>
          <p:nvPr/>
        </p:nvSpPr>
        <p:spPr>
          <a:xfrm>
            <a:off x="207819" y="4256116"/>
            <a:ext cx="5744091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de-DE" sz="9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Name	          | Expertise	                            | Role                               | Program Participation?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" name="Google Shape;29;p4"/>
          <p:cNvCxnSpPr/>
          <p:nvPr/>
        </p:nvCxnSpPr>
        <p:spPr>
          <a:xfrm>
            <a:off x="306184" y="4486948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" name="Google Shape;30;p4"/>
          <p:cNvCxnSpPr/>
          <p:nvPr/>
        </p:nvCxnSpPr>
        <p:spPr>
          <a:xfrm>
            <a:off x="306184" y="4746056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" name="Google Shape;31;p4"/>
          <p:cNvCxnSpPr/>
          <p:nvPr/>
        </p:nvCxnSpPr>
        <p:spPr>
          <a:xfrm>
            <a:off x="306184" y="5052780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4"/>
          <p:cNvCxnSpPr/>
          <p:nvPr/>
        </p:nvCxnSpPr>
        <p:spPr>
          <a:xfrm>
            <a:off x="317264" y="5354805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3" name="Google Shape;33;p4"/>
          <p:cNvCxnSpPr/>
          <p:nvPr/>
        </p:nvCxnSpPr>
        <p:spPr>
          <a:xfrm>
            <a:off x="331123" y="5645755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4" name="Google Shape;34;p4"/>
          <p:cNvCxnSpPr/>
          <p:nvPr/>
        </p:nvCxnSpPr>
        <p:spPr>
          <a:xfrm>
            <a:off x="331123" y="5928387"/>
            <a:ext cx="5537662" cy="0"/>
          </a:xfrm>
          <a:prstGeom prst="straightConnector1">
            <a:avLst/>
          </a:prstGeom>
          <a:noFill/>
          <a:ln w="9525" cap="flat" cmpd="sng">
            <a:solidFill>
              <a:srgbClr val="3A3838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35" name="Google Shape;35;p4"/>
          <p:cNvSpPr/>
          <p:nvPr/>
        </p:nvSpPr>
        <p:spPr>
          <a:xfrm>
            <a:off x="10928466" y="142913"/>
            <a:ext cx="1055716" cy="1038340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rafik 2" descr="Ein Bild, das Schrift, Logo, Grafiken, Text enthält.&#10;&#10;Automatisch generierte Beschreibung">
            <a:extLst>
              <a:ext uri="{FF2B5EF4-FFF2-40B4-BE49-F238E27FC236}">
                <a16:creationId xmlns:a16="http://schemas.microsoft.com/office/drawing/2014/main" id="{01D909C0-18AC-691A-B7CC-8D492E3478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9498" y="6231341"/>
            <a:ext cx="1684684" cy="61514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it Überschrift" type="picTx">
  <p:cSld name="PICTURE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vertikaler Text" type="vertTx">
  <p:cSld name="VERTICAL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er Titel und Text" type="vertTitleAndTx">
  <p:cSld name="VERTICAL_TITLE_AND_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folie">
  <p:cSld name="1_Titelfoli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41" name="Google Shape;41;p5"/>
          <p:cNvSpPr/>
          <p:nvPr/>
        </p:nvSpPr>
        <p:spPr>
          <a:xfrm>
            <a:off x="0" y="1"/>
            <a:ext cx="9144000" cy="523782"/>
          </a:xfrm>
          <a:custGeom>
            <a:avLst/>
            <a:gdLst/>
            <a:ahLst/>
            <a:cxnLst/>
            <a:rect l="l" t="t" r="r" b="b"/>
            <a:pathLst>
              <a:path w="6394701" h="523782" extrusionOk="0">
                <a:moveTo>
                  <a:pt x="0" y="0"/>
                </a:moveTo>
                <a:lnTo>
                  <a:pt x="6394701" y="0"/>
                </a:lnTo>
                <a:lnTo>
                  <a:pt x="6168278" y="462822"/>
                </a:lnTo>
                <a:lnTo>
                  <a:pt x="0" y="523782"/>
                </a:lnTo>
                <a:lnTo>
                  <a:pt x="0" y="0"/>
                </a:lnTo>
                <a:close/>
              </a:path>
            </a:pathLst>
          </a:custGeom>
          <a:solidFill>
            <a:srgbClr val="0E627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5"/>
          <p:cNvSpPr/>
          <p:nvPr/>
        </p:nvSpPr>
        <p:spPr>
          <a:xfrm rot="5400000">
            <a:off x="475850" y="874750"/>
            <a:ext cx="1570200" cy="1784100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368900" y="2697150"/>
            <a:ext cx="1784100" cy="3289200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5"/>
          <p:cNvSpPr txBox="1"/>
          <p:nvPr/>
        </p:nvSpPr>
        <p:spPr>
          <a:xfrm>
            <a:off x="246857" y="562054"/>
            <a:ext cx="1061648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 "/>
                <a:ea typeface="Arial "/>
                <a:cs typeface="Arial "/>
                <a:sym typeface="Arial "/>
              </a:rPr>
              <a:t>MY NAME:  </a:t>
            </a:r>
            <a:endParaRPr sz="1100" b="0" i="0" u="none" strike="noStrike" cap="none">
              <a:solidFill>
                <a:srgbClr val="3A3838"/>
              </a:solidFill>
              <a:latin typeface="Arial "/>
              <a:ea typeface="Arial "/>
              <a:cs typeface="Arial "/>
              <a:sym typeface="Arial "/>
            </a:endParaRPr>
          </a:p>
        </p:txBody>
      </p:sp>
      <p:sp>
        <p:nvSpPr>
          <p:cNvPr id="45" name="Google Shape;45;p5"/>
          <p:cNvSpPr txBox="1"/>
          <p:nvPr/>
        </p:nvSpPr>
        <p:spPr>
          <a:xfrm>
            <a:off x="838200" y="1574822"/>
            <a:ext cx="114653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MY PHOTO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7818" y="6394781"/>
            <a:ext cx="570282" cy="326694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5"/>
          <p:cNvSpPr/>
          <p:nvPr/>
        </p:nvSpPr>
        <p:spPr>
          <a:xfrm>
            <a:off x="2860874" y="981748"/>
            <a:ext cx="3741900" cy="1570200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2842173" y="2702547"/>
            <a:ext cx="3741765" cy="1570318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2842172" y="4420746"/>
            <a:ext cx="3741765" cy="1570318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7273117" y="981689"/>
            <a:ext cx="3741765" cy="1570318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7273115" y="2705211"/>
            <a:ext cx="3741765" cy="1570318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7273115" y="4416145"/>
            <a:ext cx="3741765" cy="1570318"/>
          </a:xfrm>
          <a:prstGeom prst="rect">
            <a:avLst/>
          </a:prstGeom>
          <a:noFill/>
          <a:ln w="9525" cap="flat" cmpd="sng">
            <a:solidFill>
              <a:srgbClr val="28829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 txBox="1"/>
          <p:nvPr/>
        </p:nvSpPr>
        <p:spPr>
          <a:xfrm>
            <a:off x="2860921" y="1054325"/>
            <a:ext cx="3171600" cy="2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EDUCATIONAL BACKGROUND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6252283" y="1030580"/>
            <a:ext cx="249709" cy="26157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 txBox="1"/>
          <p:nvPr/>
        </p:nvSpPr>
        <p:spPr>
          <a:xfrm>
            <a:off x="7273117" y="1013725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MOTIVATION &amp; STRENGTHS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5"/>
          <p:cNvSpPr txBox="1"/>
          <p:nvPr/>
        </p:nvSpPr>
        <p:spPr>
          <a:xfrm>
            <a:off x="456133" y="2710033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ABOUT ME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5"/>
          <p:cNvSpPr txBox="1"/>
          <p:nvPr/>
        </p:nvSpPr>
        <p:spPr>
          <a:xfrm>
            <a:off x="2860883" y="2737551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FIELDS OF INTERESTS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5"/>
          <p:cNvSpPr txBox="1"/>
          <p:nvPr/>
        </p:nvSpPr>
        <p:spPr>
          <a:xfrm>
            <a:off x="2842172" y="4448264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METHOD EXPERIENCE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5"/>
          <p:cNvSpPr txBox="1"/>
          <p:nvPr/>
        </p:nvSpPr>
        <p:spPr>
          <a:xfrm>
            <a:off x="7273115" y="2718193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TEAM ROLE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5"/>
          <p:cNvSpPr txBox="1"/>
          <p:nvPr/>
        </p:nvSpPr>
        <p:spPr>
          <a:xfrm>
            <a:off x="7273115" y="4448264"/>
            <a:ext cx="3171665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None/>
            </a:pPr>
            <a:r>
              <a:rPr lang="de-DE" sz="1100" b="1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HOBBIES</a:t>
            </a:r>
            <a:endParaRPr sz="1600" b="0" i="0" u="none" strike="noStrike" cap="none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10660396" y="4420746"/>
            <a:ext cx="319848" cy="3652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05814" y="4493642"/>
            <a:ext cx="196178" cy="26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15085" y="2776588"/>
            <a:ext cx="186907" cy="21368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5"/>
          <p:cNvSpPr/>
          <p:nvPr/>
        </p:nvSpPr>
        <p:spPr>
          <a:xfrm>
            <a:off x="1876501" y="2744718"/>
            <a:ext cx="216470" cy="27166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784128" y="2776588"/>
            <a:ext cx="158434" cy="247117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5"/>
          <p:cNvSpPr/>
          <p:nvPr/>
        </p:nvSpPr>
        <p:spPr>
          <a:xfrm>
            <a:off x="10723418" y="1038778"/>
            <a:ext cx="256826" cy="236517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5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980244" y="6276761"/>
            <a:ext cx="1146147" cy="524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74" name="Google Shape;7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2331" y="6277025"/>
            <a:ext cx="1147994" cy="52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bschnitts-&#10;überschrift" type="secHead">
  <p:cSld name="SECTION_HEAD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wei Inhalte" type="twoObj">
  <p:cSld name="TWO_OBJECT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leich" type="twoTxTwoObj">
  <p:cSld name="TWO_OBJECTS_WITH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1" name="Google Shape;91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3" name="Google Shape;93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r Titel" type="titleOnly">
  <p:cSld name="TITLE_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alt mit Überschrift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0" name="Google Shape;11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"/>
          <p:cNvSpPr txBox="1"/>
          <p:nvPr/>
        </p:nvSpPr>
        <p:spPr>
          <a:xfrm>
            <a:off x="234891" y="67112"/>
            <a:ext cx="520532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ENTER YOUR START-UP NAME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"/>
          <p:cNvSpPr txBox="1"/>
          <p:nvPr/>
        </p:nvSpPr>
        <p:spPr>
          <a:xfrm>
            <a:off x="234891" y="1757974"/>
            <a:ext cx="5713327" cy="13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What is the core concept or focus of your idea? Please provide visual representations such as mock-ups, photos, or screenshots to help illustrate your idea. 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What aspects of your idea set it apart as an innovative solution in the market? 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What is the current status of your technology? 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Do you have a working prototype or any other tangible progress to showcase? 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Who are your main competitors in the industry, and how does your idea compare to theirs?</a:t>
            </a:r>
            <a:endParaRPr sz="900" b="0" i="1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6266236" y="1757974"/>
            <a:ext cx="5713327" cy="715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dirty="0">
                <a:solidFill>
                  <a:schemeClr val="tx2">
                    <a:lumMod val="50000"/>
                  </a:schemeClr>
                </a:solidFill>
                <a:effectLst/>
                <a:latin typeface="+mn-lt"/>
              </a:rPr>
              <a:t>Create visual representations illustrating potential market segments for your application ideas. 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dirty="0">
                <a:solidFill>
                  <a:schemeClr val="tx2">
                    <a:lumMod val="50000"/>
                  </a:schemeClr>
                </a:solidFill>
                <a:effectLst/>
                <a:latin typeface="+mn-lt"/>
              </a:rPr>
              <a:t>Have you engaged in conversations with potential customers to gather insights and feedback?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dirty="0">
                <a:solidFill>
                  <a:schemeClr val="tx2">
                    <a:lumMod val="50000"/>
                  </a:schemeClr>
                </a:solidFill>
                <a:effectLst/>
                <a:latin typeface="+mn-lt"/>
              </a:rPr>
              <a:t>Characterize your customer(s) by identifying their key attributes, needs, and preferences.</a:t>
            </a:r>
            <a:endParaRPr sz="900" b="0" i="1" u="none" strike="noStrike" cap="none" dirty="0">
              <a:solidFill>
                <a:schemeClr val="tx2">
                  <a:lumMod val="50000"/>
                </a:schemeClr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6253017" y="4384487"/>
            <a:ext cx="5726546" cy="113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What compelling reasons would persuade someone to purchase your product or utilize your services?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In what ways does your product/service provide distinct value to customers, setting it apart from competitors?</a:t>
            </a: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n-US" sz="900" b="0" i="1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How does your innovative idea effectively address a critical challenge or fulfill a pressing need for your target customers?</a:t>
            </a:r>
            <a:endParaRPr sz="900" b="0" i="1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244125" y="4552572"/>
            <a:ext cx="5704093" cy="50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900"/>
              <a:buFont typeface="Arial"/>
              <a:buNone/>
            </a:pP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Show all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team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members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(and open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positions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with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N.N.).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Let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us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know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about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expertise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and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endParaRPr sz="900" b="0" i="1" u="none" strike="noStrike" cap="none" dirty="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900"/>
              <a:buFont typeface="Arial"/>
              <a:buNone/>
            </a:pP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tasks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roles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) in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team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de-DE" sz="900" b="1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please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indicate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who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will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join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Program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de-DE" sz="900" b="0" i="1" u="none" strike="noStrike" cap="none" dirty="0" err="1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900" b="0" i="0" u="none" strike="noStrike" cap="none" dirty="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"/>
          <p:cNvSpPr txBox="1"/>
          <p:nvPr/>
        </p:nvSpPr>
        <p:spPr>
          <a:xfrm>
            <a:off x="1536029" y="550200"/>
            <a:ext cx="8208334" cy="292347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de-DE" sz="1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NAME OF MY START-UP </a:t>
            </a:r>
            <a:r>
              <a:rPr lang="de-DE" sz="13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 </a:t>
            </a:r>
            <a:r>
              <a:rPr lang="de-DE" sz="1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DEFINED OFFERING / PRODUCT </a:t>
            </a:r>
            <a:r>
              <a:rPr lang="de-DE" sz="13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THAT </a:t>
            </a:r>
            <a:r>
              <a:rPr lang="de-DE" sz="1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SOLUTION TO A PROBLEM  </a:t>
            </a:r>
            <a:r>
              <a:rPr lang="de-DE" sz="13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de-DE" sz="1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TARGET GROUP.</a:t>
            </a:r>
            <a:endParaRPr sz="15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"/>
          <p:cNvSpPr txBox="1"/>
          <p:nvPr/>
        </p:nvSpPr>
        <p:spPr>
          <a:xfrm>
            <a:off x="984537" y="819955"/>
            <a:ext cx="2926200" cy="2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de-DE" sz="1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IF APPLICABLE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"/>
          <p:cNvSpPr txBox="1"/>
          <p:nvPr/>
        </p:nvSpPr>
        <p:spPr>
          <a:xfrm>
            <a:off x="11090366" y="440620"/>
            <a:ext cx="9144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START-UP</a:t>
            </a:r>
            <a:b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900" b="0" i="1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Breitbild</PresentationFormat>
  <Paragraphs>18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Arial </vt:lpstr>
      <vt:lpstr>Calibri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Lena Schneider</dc:creator>
  <cp:lastModifiedBy>Lisa Seitz</cp:lastModifiedBy>
  <cp:revision>2</cp:revision>
  <dcterms:created xsi:type="dcterms:W3CDTF">2020-08-07T07:56:22Z</dcterms:created>
  <dcterms:modified xsi:type="dcterms:W3CDTF">2023-06-09T14:50:21Z</dcterms:modified>
</cp:coreProperties>
</file>